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22308-F8F3-45BC-86A2-5B633573269D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C7A2E7-7EBE-4C62-81FD-AF6F07F468EF}">
      <dgm:prSet phldrT="[Text]"/>
      <dgm:spPr/>
      <dgm:t>
        <a:bodyPr/>
        <a:lstStyle/>
        <a:p>
          <a:r>
            <a:rPr lang="en-US" dirty="0" err="1" smtClean="0"/>
            <a:t>Adv</a:t>
          </a:r>
          <a:endParaRPr lang="en-US" dirty="0" smtClean="0"/>
        </a:p>
        <a:p>
          <a:r>
            <a:rPr lang="en-US" dirty="0" smtClean="0"/>
            <a:t>unkindly</a:t>
          </a:r>
          <a:endParaRPr lang="en-US" dirty="0"/>
        </a:p>
      </dgm:t>
    </dgm:pt>
    <dgm:pt modelId="{B29D6A91-8F65-4874-9108-7E4A003A2B51}" type="parTrans" cxnId="{574F9AB4-B086-4713-8B9F-4A2775B308D9}">
      <dgm:prSet/>
      <dgm:spPr/>
      <dgm:t>
        <a:bodyPr/>
        <a:lstStyle/>
        <a:p>
          <a:endParaRPr lang="en-US"/>
        </a:p>
      </dgm:t>
    </dgm:pt>
    <dgm:pt modelId="{C00B5AF7-39AA-42FD-9C08-C85C226DF084}" type="sibTrans" cxnId="{574F9AB4-B086-4713-8B9F-4A2775B308D9}">
      <dgm:prSet/>
      <dgm:spPr/>
      <dgm:t>
        <a:bodyPr/>
        <a:lstStyle/>
        <a:p>
          <a:endParaRPr lang="en-US"/>
        </a:p>
      </dgm:t>
    </dgm:pt>
    <dgm:pt modelId="{A1A84E24-3277-44FC-A4CC-89817B2E02DE}" type="asst">
      <dgm:prSet phldrT="[Text]"/>
      <dgm:spPr/>
      <dgm:t>
        <a:bodyPr/>
        <a:lstStyle/>
        <a:p>
          <a:r>
            <a:rPr lang="en-US" dirty="0" err="1" smtClean="0"/>
            <a:t>Adj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unkind</a:t>
          </a:r>
          <a:endParaRPr lang="en-US" dirty="0"/>
        </a:p>
      </dgm:t>
    </dgm:pt>
    <dgm:pt modelId="{60B08FD5-423F-4B87-BF9B-BE5A4B2BF9C2}" type="parTrans" cxnId="{7443D153-F703-45FC-A0EA-B4603FBB04FB}">
      <dgm:prSet/>
      <dgm:spPr/>
      <dgm:t>
        <a:bodyPr/>
        <a:lstStyle/>
        <a:p>
          <a:endParaRPr lang="en-US"/>
        </a:p>
      </dgm:t>
    </dgm:pt>
    <dgm:pt modelId="{1E3A895A-D5D9-43E4-AE57-2A793AF0EA04}" type="sibTrans" cxnId="{7443D153-F703-45FC-A0EA-B4603FBB04FB}">
      <dgm:prSet/>
      <dgm:spPr/>
      <dgm:t>
        <a:bodyPr/>
        <a:lstStyle/>
        <a:p>
          <a:endParaRPr lang="en-US"/>
        </a:p>
      </dgm:t>
    </dgm:pt>
    <dgm:pt modelId="{AA6E2B34-A61E-4049-8BF7-9DA6AEB5541C}">
      <dgm:prSet phldrT="[Text]"/>
      <dgm:spPr/>
      <dgm:t>
        <a:bodyPr/>
        <a:lstStyle/>
        <a:p>
          <a:r>
            <a:rPr lang="en-US" dirty="0" err="1" smtClean="0"/>
            <a:t>Adj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kind</a:t>
          </a:r>
          <a:endParaRPr lang="en-US" dirty="0"/>
        </a:p>
      </dgm:t>
    </dgm:pt>
    <dgm:pt modelId="{79C64861-E8AA-44A6-94F1-E177BEEE34A4}" type="parTrans" cxnId="{A6A3BF00-FE82-4428-973E-1D9244C01658}">
      <dgm:prSet/>
      <dgm:spPr/>
      <dgm:t>
        <a:bodyPr/>
        <a:lstStyle/>
        <a:p>
          <a:endParaRPr lang="en-US"/>
        </a:p>
      </dgm:t>
    </dgm:pt>
    <dgm:pt modelId="{F9C7BB2F-CB15-4BA0-B7B1-78A584B06D86}" type="sibTrans" cxnId="{A6A3BF00-FE82-4428-973E-1D9244C01658}">
      <dgm:prSet/>
      <dgm:spPr/>
      <dgm:t>
        <a:bodyPr/>
        <a:lstStyle/>
        <a:p>
          <a:endParaRPr lang="en-US"/>
        </a:p>
      </dgm:t>
    </dgm:pt>
    <dgm:pt modelId="{C9493206-5B54-4144-8D7F-890F6AC650DE}">
      <dgm:prSet phldrT="[Text]"/>
      <dgm:spPr/>
      <dgm:t>
        <a:bodyPr/>
        <a:lstStyle/>
        <a:p>
          <a:r>
            <a:rPr lang="en-US" dirty="0" err="1" smtClean="0"/>
            <a:t>Af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-</a:t>
          </a:r>
          <a:r>
            <a:rPr lang="en-US" dirty="0" err="1" smtClean="0"/>
            <a:t>ly</a:t>
          </a:r>
          <a:endParaRPr lang="en-US" dirty="0"/>
        </a:p>
      </dgm:t>
    </dgm:pt>
    <dgm:pt modelId="{FF16520B-FC9E-4379-AE03-C1C8DBECC937}" type="parTrans" cxnId="{9B6958EB-37E5-4C04-9220-E12724034775}">
      <dgm:prSet/>
      <dgm:spPr/>
      <dgm:t>
        <a:bodyPr/>
        <a:lstStyle/>
        <a:p>
          <a:endParaRPr lang="en-US"/>
        </a:p>
      </dgm:t>
    </dgm:pt>
    <dgm:pt modelId="{25F8A57F-655A-4D4B-AF3C-13E7985768A2}" type="sibTrans" cxnId="{9B6958EB-37E5-4C04-9220-E12724034775}">
      <dgm:prSet/>
      <dgm:spPr/>
      <dgm:t>
        <a:bodyPr/>
        <a:lstStyle/>
        <a:p>
          <a:endParaRPr lang="en-US"/>
        </a:p>
      </dgm:t>
    </dgm:pt>
    <dgm:pt modelId="{221FFDB0-CA4C-4A83-AAB4-8213CEDF002B}" type="asst">
      <dgm:prSet phldrT="[Text]"/>
      <dgm:spPr/>
      <dgm:t>
        <a:bodyPr/>
        <a:lstStyle/>
        <a:p>
          <a:r>
            <a:rPr lang="en-US" dirty="0" err="1" smtClean="0"/>
            <a:t>Af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un-</a:t>
          </a:r>
          <a:endParaRPr lang="en-US" dirty="0"/>
        </a:p>
      </dgm:t>
    </dgm:pt>
    <dgm:pt modelId="{7B76FA90-3649-4F09-AEA9-77DAF4508BA7}" type="parTrans" cxnId="{FE0E2928-8A03-44CE-B7D3-7EB6DD2ECD3A}">
      <dgm:prSet/>
      <dgm:spPr/>
      <dgm:t>
        <a:bodyPr/>
        <a:lstStyle/>
        <a:p>
          <a:endParaRPr lang="en-US"/>
        </a:p>
      </dgm:t>
    </dgm:pt>
    <dgm:pt modelId="{3C366DEA-5926-4CC2-B536-128827AA0F7F}" type="sibTrans" cxnId="{FE0E2928-8A03-44CE-B7D3-7EB6DD2ECD3A}">
      <dgm:prSet/>
      <dgm:spPr/>
      <dgm:t>
        <a:bodyPr/>
        <a:lstStyle/>
        <a:p>
          <a:endParaRPr lang="en-US"/>
        </a:p>
      </dgm:t>
    </dgm:pt>
    <dgm:pt modelId="{EFB31B0B-B2B2-4F17-9870-013780825AC0}" type="pres">
      <dgm:prSet presAssocID="{31822308-F8F3-45BC-86A2-5B63357326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89397F-12B5-479C-9C0D-7732DA7F80D4}" type="pres">
      <dgm:prSet presAssocID="{8FC7A2E7-7EBE-4C62-81FD-AF6F07F468EF}" presName="hierRoot1" presStyleCnt="0"/>
      <dgm:spPr/>
    </dgm:pt>
    <dgm:pt modelId="{C439E157-CE97-4613-A8DA-7D52AF2F4E5A}" type="pres">
      <dgm:prSet presAssocID="{8FC7A2E7-7EBE-4C62-81FD-AF6F07F468EF}" presName="composite" presStyleCnt="0"/>
      <dgm:spPr/>
    </dgm:pt>
    <dgm:pt modelId="{EE3467E4-F90D-4525-866D-CD21B0B91EFE}" type="pres">
      <dgm:prSet presAssocID="{8FC7A2E7-7EBE-4C62-81FD-AF6F07F468EF}" presName="background" presStyleLbl="node0" presStyleIdx="0" presStyleCnt="1"/>
      <dgm:spPr/>
    </dgm:pt>
    <dgm:pt modelId="{CEE70F0A-F752-452E-9FA7-01C888512780}" type="pres">
      <dgm:prSet presAssocID="{8FC7A2E7-7EBE-4C62-81FD-AF6F07F468E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0F1D65-708A-4627-97B2-39893CB636D9}" type="pres">
      <dgm:prSet presAssocID="{8FC7A2E7-7EBE-4C62-81FD-AF6F07F468EF}" presName="hierChild2" presStyleCnt="0"/>
      <dgm:spPr/>
    </dgm:pt>
    <dgm:pt modelId="{60F39C15-9B2F-4F5E-A2DF-E228A45B718B}" type="pres">
      <dgm:prSet presAssocID="{60B08FD5-423F-4B87-BF9B-BE5A4B2BF9C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0048F16-852D-4B24-95C6-2A69C6EE33B0}" type="pres">
      <dgm:prSet presAssocID="{A1A84E24-3277-44FC-A4CC-89817B2E02DE}" presName="hierRoot2" presStyleCnt="0"/>
      <dgm:spPr/>
    </dgm:pt>
    <dgm:pt modelId="{8095F5FD-9523-45D4-9CD1-79FB051B35E7}" type="pres">
      <dgm:prSet presAssocID="{A1A84E24-3277-44FC-A4CC-89817B2E02DE}" presName="composite2" presStyleCnt="0"/>
      <dgm:spPr/>
    </dgm:pt>
    <dgm:pt modelId="{4CD9216B-9D13-4D84-9955-EB21BBD69E53}" type="pres">
      <dgm:prSet presAssocID="{A1A84E24-3277-44FC-A4CC-89817B2E02DE}" presName="background2" presStyleLbl="asst1" presStyleIdx="0" presStyleCnt="2"/>
      <dgm:spPr/>
    </dgm:pt>
    <dgm:pt modelId="{C97327FA-EF51-4F6C-BF8D-8CD68DE5330B}" type="pres">
      <dgm:prSet presAssocID="{A1A84E24-3277-44FC-A4CC-89817B2E02D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E2BF69-A2C7-4A05-8FF5-66B2BFE636C4}" type="pres">
      <dgm:prSet presAssocID="{A1A84E24-3277-44FC-A4CC-89817B2E02DE}" presName="hierChild3" presStyleCnt="0"/>
      <dgm:spPr/>
    </dgm:pt>
    <dgm:pt modelId="{C9C790FA-3642-4856-83C2-F099A2813654}" type="pres">
      <dgm:prSet presAssocID="{7B76FA90-3649-4F09-AEA9-77DAF4508BA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CFF0A251-6710-444F-B4EE-A6D1BEAC448C}" type="pres">
      <dgm:prSet presAssocID="{221FFDB0-CA4C-4A83-AAB4-8213CEDF002B}" presName="hierRoot3" presStyleCnt="0"/>
      <dgm:spPr/>
    </dgm:pt>
    <dgm:pt modelId="{DC60F43C-7255-486D-B85F-84B8529B38D8}" type="pres">
      <dgm:prSet presAssocID="{221FFDB0-CA4C-4A83-AAB4-8213CEDF002B}" presName="composite3" presStyleCnt="0"/>
      <dgm:spPr/>
    </dgm:pt>
    <dgm:pt modelId="{C8E779E6-DCD9-48FD-BD91-DED0712D4269}" type="pres">
      <dgm:prSet presAssocID="{221FFDB0-CA4C-4A83-AAB4-8213CEDF002B}" presName="background3" presStyleLbl="asst1" presStyleIdx="1" presStyleCnt="2"/>
      <dgm:spPr/>
    </dgm:pt>
    <dgm:pt modelId="{C3A2D794-C77A-4628-A256-76760AF80855}" type="pres">
      <dgm:prSet presAssocID="{221FFDB0-CA4C-4A83-AAB4-8213CEDF002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8C12D8-9AAA-4D12-8FCB-4D0D4FF6E4D7}" type="pres">
      <dgm:prSet presAssocID="{221FFDB0-CA4C-4A83-AAB4-8213CEDF002B}" presName="hierChild4" presStyleCnt="0"/>
      <dgm:spPr/>
    </dgm:pt>
    <dgm:pt modelId="{572AD502-EB37-4332-A813-D98F61DBC1A1}" type="pres">
      <dgm:prSet presAssocID="{79C64861-E8AA-44A6-94F1-E177BEEE34A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697F5726-FEFA-409C-9635-7F8194351480}" type="pres">
      <dgm:prSet presAssocID="{AA6E2B34-A61E-4049-8BF7-9DA6AEB5541C}" presName="hierRoot3" presStyleCnt="0"/>
      <dgm:spPr/>
    </dgm:pt>
    <dgm:pt modelId="{1FB36172-EDD5-4EA6-94FC-25EBAA1D6951}" type="pres">
      <dgm:prSet presAssocID="{AA6E2B34-A61E-4049-8BF7-9DA6AEB5541C}" presName="composite3" presStyleCnt="0"/>
      <dgm:spPr/>
    </dgm:pt>
    <dgm:pt modelId="{1DB4D11A-DA40-41CD-8D98-21CAF07D7EF4}" type="pres">
      <dgm:prSet presAssocID="{AA6E2B34-A61E-4049-8BF7-9DA6AEB5541C}" presName="background3" presStyleLbl="node3" presStyleIdx="0" presStyleCnt="1"/>
      <dgm:spPr/>
    </dgm:pt>
    <dgm:pt modelId="{8074210F-EDAC-494C-952F-8DCE22EAA41F}" type="pres">
      <dgm:prSet presAssocID="{AA6E2B34-A61E-4049-8BF7-9DA6AEB5541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6A9BC7-D6D1-4931-BDEC-BB56E0D45960}" type="pres">
      <dgm:prSet presAssocID="{AA6E2B34-A61E-4049-8BF7-9DA6AEB5541C}" presName="hierChild4" presStyleCnt="0"/>
      <dgm:spPr/>
    </dgm:pt>
    <dgm:pt modelId="{16232D47-E558-46B6-BC84-CB5AF4876B06}" type="pres">
      <dgm:prSet presAssocID="{FF16520B-FC9E-4379-AE03-C1C8DBECC93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5C68C70-28FD-4FE9-9A3D-0970A8D59942}" type="pres">
      <dgm:prSet presAssocID="{C9493206-5B54-4144-8D7F-890F6AC650DE}" presName="hierRoot2" presStyleCnt="0"/>
      <dgm:spPr/>
    </dgm:pt>
    <dgm:pt modelId="{9CE33E4F-4F99-4216-8EDF-2639AD43D7AE}" type="pres">
      <dgm:prSet presAssocID="{C9493206-5B54-4144-8D7F-890F6AC650DE}" presName="composite2" presStyleCnt="0"/>
      <dgm:spPr/>
    </dgm:pt>
    <dgm:pt modelId="{A55E732E-3593-443E-BE05-54DFB7AB6DD0}" type="pres">
      <dgm:prSet presAssocID="{C9493206-5B54-4144-8D7F-890F6AC650DE}" presName="background2" presStyleLbl="node2" presStyleIdx="0" presStyleCnt="1"/>
      <dgm:spPr/>
    </dgm:pt>
    <dgm:pt modelId="{CCA18057-7B0A-47A7-B2B4-7F46FDEB408E}" type="pres">
      <dgm:prSet presAssocID="{C9493206-5B54-4144-8D7F-890F6AC650D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673E59-4141-46D4-BCBD-3C16A77AE456}" type="pres">
      <dgm:prSet presAssocID="{C9493206-5B54-4144-8D7F-890F6AC650DE}" presName="hierChild3" presStyleCnt="0"/>
      <dgm:spPr/>
    </dgm:pt>
  </dgm:ptLst>
  <dgm:cxnLst>
    <dgm:cxn modelId="{CB47EB3E-C55B-4D5F-A855-A20E34ED8CBB}" type="presOf" srcId="{79C64861-E8AA-44A6-94F1-E177BEEE34A4}" destId="{572AD502-EB37-4332-A813-D98F61DBC1A1}" srcOrd="0" destOrd="0" presId="urn:microsoft.com/office/officeart/2005/8/layout/hierarchy1"/>
    <dgm:cxn modelId="{A6A3BF00-FE82-4428-973E-1D9244C01658}" srcId="{A1A84E24-3277-44FC-A4CC-89817B2E02DE}" destId="{AA6E2B34-A61E-4049-8BF7-9DA6AEB5541C}" srcOrd="1" destOrd="0" parTransId="{79C64861-E8AA-44A6-94F1-E177BEEE34A4}" sibTransId="{F9C7BB2F-CB15-4BA0-B7B1-78A584B06D86}"/>
    <dgm:cxn modelId="{574F9AB4-B086-4713-8B9F-4A2775B308D9}" srcId="{31822308-F8F3-45BC-86A2-5B633573269D}" destId="{8FC7A2E7-7EBE-4C62-81FD-AF6F07F468EF}" srcOrd="0" destOrd="0" parTransId="{B29D6A91-8F65-4874-9108-7E4A003A2B51}" sibTransId="{C00B5AF7-39AA-42FD-9C08-C85C226DF084}"/>
    <dgm:cxn modelId="{7443D153-F703-45FC-A0EA-B4603FBB04FB}" srcId="{8FC7A2E7-7EBE-4C62-81FD-AF6F07F468EF}" destId="{A1A84E24-3277-44FC-A4CC-89817B2E02DE}" srcOrd="0" destOrd="0" parTransId="{60B08FD5-423F-4B87-BF9B-BE5A4B2BF9C2}" sibTransId="{1E3A895A-D5D9-43E4-AE57-2A793AF0EA04}"/>
    <dgm:cxn modelId="{E073E800-8D94-46EF-8D27-1ED0A6FCBF0E}" type="presOf" srcId="{8FC7A2E7-7EBE-4C62-81FD-AF6F07F468EF}" destId="{CEE70F0A-F752-452E-9FA7-01C888512780}" srcOrd="0" destOrd="0" presId="urn:microsoft.com/office/officeart/2005/8/layout/hierarchy1"/>
    <dgm:cxn modelId="{91C7A882-1C7A-447C-84BB-BB5F784CDFC3}" type="presOf" srcId="{7B76FA90-3649-4F09-AEA9-77DAF4508BA7}" destId="{C9C790FA-3642-4856-83C2-F099A2813654}" srcOrd="0" destOrd="0" presId="urn:microsoft.com/office/officeart/2005/8/layout/hierarchy1"/>
    <dgm:cxn modelId="{FE0E2928-8A03-44CE-B7D3-7EB6DD2ECD3A}" srcId="{A1A84E24-3277-44FC-A4CC-89817B2E02DE}" destId="{221FFDB0-CA4C-4A83-AAB4-8213CEDF002B}" srcOrd="0" destOrd="0" parTransId="{7B76FA90-3649-4F09-AEA9-77DAF4508BA7}" sibTransId="{3C366DEA-5926-4CC2-B536-128827AA0F7F}"/>
    <dgm:cxn modelId="{9D92571B-5AED-4A7D-94AF-4B788AD1CF74}" type="presOf" srcId="{221FFDB0-CA4C-4A83-AAB4-8213CEDF002B}" destId="{C3A2D794-C77A-4628-A256-76760AF80855}" srcOrd="0" destOrd="0" presId="urn:microsoft.com/office/officeart/2005/8/layout/hierarchy1"/>
    <dgm:cxn modelId="{F38299CB-884B-4186-B980-BA5B358332AF}" type="presOf" srcId="{AA6E2B34-A61E-4049-8BF7-9DA6AEB5541C}" destId="{8074210F-EDAC-494C-952F-8DCE22EAA41F}" srcOrd="0" destOrd="0" presId="urn:microsoft.com/office/officeart/2005/8/layout/hierarchy1"/>
    <dgm:cxn modelId="{20A724FB-C5AB-4E0E-9C3C-ED0C51F39263}" type="presOf" srcId="{60B08FD5-423F-4B87-BF9B-BE5A4B2BF9C2}" destId="{60F39C15-9B2F-4F5E-A2DF-E228A45B718B}" srcOrd="0" destOrd="0" presId="urn:microsoft.com/office/officeart/2005/8/layout/hierarchy1"/>
    <dgm:cxn modelId="{9B6958EB-37E5-4C04-9220-E12724034775}" srcId="{8FC7A2E7-7EBE-4C62-81FD-AF6F07F468EF}" destId="{C9493206-5B54-4144-8D7F-890F6AC650DE}" srcOrd="1" destOrd="0" parTransId="{FF16520B-FC9E-4379-AE03-C1C8DBECC937}" sibTransId="{25F8A57F-655A-4D4B-AF3C-13E7985768A2}"/>
    <dgm:cxn modelId="{0F099A7F-1FCB-43C1-91F7-84EBAA1113E6}" type="presOf" srcId="{C9493206-5B54-4144-8D7F-890F6AC650DE}" destId="{CCA18057-7B0A-47A7-B2B4-7F46FDEB408E}" srcOrd="0" destOrd="0" presId="urn:microsoft.com/office/officeart/2005/8/layout/hierarchy1"/>
    <dgm:cxn modelId="{476C8271-CBC3-4ACD-9E5C-5F9394F59C7C}" type="presOf" srcId="{31822308-F8F3-45BC-86A2-5B633573269D}" destId="{EFB31B0B-B2B2-4F17-9870-013780825AC0}" srcOrd="0" destOrd="0" presId="urn:microsoft.com/office/officeart/2005/8/layout/hierarchy1"/>
    <dgm:cxn modelId="{AD1E4641-059F-4530-921F-2ABE082E081F}" type="presOf" srcId="{A1A84E24-3277-44FC-A4CC-89817B2E02DE}" destId="{C97327FA-EF51-4F6C-BF8D-8CD68DE5330B}" srcOrd="0" destOrd="0" presId="urn:microsoft.com/office/officeart/2005/8/layout/hierarchy1"/>
    <dgm:cxn modelId="{E3C31E50-0E93-4CF9-A728-2716F6F3BA0A}" type="presOf" srcId="{FF16520B-FC9E-4379-AE03-C1C8DBECC937}" destId="{16232D47-E558-46B6-BC84-CB5AF4876B06}" srcOrd="0" destOrd="0" presId="urn:microsoft.com/office/officeart/2005/8/layout/hierarchy1"/>
    <dgm:cxn modelId="{E58D0086-FCF0-4646-B17B-EB4EF31B6FC1}" type="presParOf" srcId="{EFB31B0B-B2B2-4F17-9870-013780825AC0}" destId="{6489397F-12B5-479C-9C0D-7732DA7F80D4}" srcOrd="0" destOrd="0" presId="urn:microsoft.com/office/officeart/2005/8/layout/hierarchy1"/>
    <dgm:cxn modelId="{2138AC7B-B2CD-471E-846D-7E1EBD8B08C8}" type="presParOf" srcId="{6489397F-12B5-479C-9C0D-7732DA7F80D4}" destId="{C439E157-CE97-4613-A8DA-7D52AF2F4E5A}" srcOrd="0" destOrd="0" presId="urn:microsoft.com/office/officeart/2005/8/layout/hierarchy1"/>
    <dgm:cxn modelId="{D2F00B58-EC71-4560-8D87-4A279B96C218}" type="presParOf" srcId="{C439E157-CE97-4613-A8DA-7D52AF2F4E5A}" destId="{EE3467E4-F90D-4525-866D-CD21B0B91EFE}" srcOrd="0" destOrd="0" presId="urn:microsoft.com/office/officeart/2005/8/layout/hierarchy1"/>
    <dgm:cxn modelId="{A113AAD4-FCCB-4464-A55E-80E0BC843504}" type="presParOf" srcId="{C439E157-CE97-4613-A8DA-7D52AF2F4E5A}" destId="{CEE70F0A-F752-452E-9FA7-01C888512780}" srcOrd="1" destOrd="0" presId="urn:microsoft.com/office/officeart/2005/8/layout/hierarchy1"/>
    <dgm:cxn modelId="{7F5C1E35-08C5-42B7-B380-FFF500AB0DE9}" type="presParOf" srcId="{6489397F-12B5-479C-9C0D-7732DA7F80D4}" destId="{BB0F1D65-708A-4627-97B2-39893CB636D9}" srcOrd="1" destOrd="0" presId="urn:microsoft.com/office/officeart/2005/8/layout/hierarchy1"/>
    <dgm:cxn modelId="{00F60846-81D0-4A2B-BE43-D2728BAB88A5}" type="presParOf" srcId="{BB0F1D65-708A-4627-97B2-39893CB636D9}" destId="{60F39C15-9B2F-4F5E-A2DF-E228A45B718B}" srcOrd="0" destOrd="0" presId="urn:microsoft.com/office/officeart/2005/8/layout/hierarchy1"/>
    <dgm:cxn modelId="{DD9F1D92-D0F8-4DB9-8CAE-6A0FE88F36F2}" type="presParOf" srcId="{BB0F1D65-708A-4627-97B2-39893CB636D9}" destId="{00048F16-852D-4B24-95C6-2A69C6EE33B0}" srcOrd="1" destOrd="0" presId="urn:microsoft.com/office/officeart/2005/8/layout/hierarchy1"/>
    <dgm:cxn modelId="{0C959068-5A5C-4251-96A1-CFD3AA3A9FA7}" type="presParOf" srcId="{00048F16-852D-4B24-95C6-2A69C6EE33B0}" destId="{8095F5FD-9523-45D4-9CD1-79FB051B35E7}" srcOrd="0" destOrd="0" presId="urn:microsoft.com/office/officeart/2005/8/layout/hierarchy1"/>
    <dgm:cxn modelId="{A1380AE8-06CF-41D1-9EBF-68BE229608F4}" type="presParOf" srcId="{8095F5FD-9523-45D4-9CD1-79FB051B35E7}" destId="{4CD9216B-9D13-4D84-9955-EB21BBD69E53}" srcOrd="0" destOrd="0" presId="urn:microsoft.com/office/officeart/2005/8/layout/hierarchy1"/>
    <dgm:cxn modelId="{343A8F98-4237-40BE-B410-02FD72F5BAC8}" type="presParOf" srcId="{8095F5FD-9523-45D4-9CD1-79FB051B35E7}" destId="{C97327FA-EF51-4F6C-BF8D-8CD68DE5330B}" srcOrd="1" destOrd="0" presId="urn:microsoft.com/office/officeart/2005/8/layout/hierarchy1"/>
    <dgm:cxn modelId="{67B606B8-B093-4F70-85DF-F1CCB12CCB64}" type="presParOf" srcId="{00048F16-852D-4B24-95C6-2A69C6EE33B0}" destId="{56E2BF69-A2C7-4A05-8FF5-66B2BFE636C4}" srcOrd="1" destOrd="0" presId="urn:microsoft.com/office/officeart/2005/8/layout/hierarchy1"/>
    <dgm:cxn modelId="{B37F24B6-FD5D-4365-ADF5-FD1B3CABB966}" type="presParOf" srcId="{56E2BF69-A2C7-4A05-8FF5-66B2BFE636C4}" destId="{C9C790FA-3642-4856-83C2-F099A2813654}" srcOrd="0" destOrd="0" presId="urn:microsoft.com/office/officeart/2005/8/layout/hierarchy1"/>
    <dgm:cxn modelId="{1C3E7D55-C621-4CFF-AA45-3099439F39E5}" type="presParOf" srcId="{56E2BF69-A2C7-4A05-8FF5-66B2BFE636C4}" destId="{CFF0A251-6710-444F-B4EE-A6D1BEAC448C}" srcOrd="1" destOrd="0" presId="urn:microsoft.com/office/officeart/2005/8/layout/hierarchy1"/>
    <dgm:cxn modelId="{632542A0-138D-41C8-B379-269AF1CF2E47}" type="presParOf" srcId="{CFF0A251-6710-444F-B4EE-A6D1BEAC448C}" destId="{DC60F43C-7255-486D-B85F-84B8529B38D8}" srcOrd="0" destOrd="0" presId="urn:microsoft.com/office/officeart/2005/8/layout/hierarchy1"/>
    <dgm:cxn modelId="{B583ECF2-4086-4632-A345-EE54F76EF906}" type="presParOf" srcId="{DC60F43C-7255-486D-B85F-84B8529B38D8}" destId="{C8E779E6-DCD9-48FD-BD91-DED0712D4269}" srcOrd="0" destOrd="0" presId="urn:microsoft.com/office/officeart/2005/8/layout/hierarchy1"/>
    <dgm:cxn modelId="{7B22F00C-4D0C-4FEB-B76C-0C77AB04369B}" type="presParOf" srcId="{DC60F43C-7255-486D-B85F-84B8529B38D8}" destId="{C3A2D794-C77A-4628-A256-76760AF80855}" srcOrd="1" destOrd="0" presId="urn:microsoft.com/office/officeart/2005/8/layout/hierarchy1"/>
    <dgm:cxn modelId="{D92E7460-39A7-45FE-99E6-0EB6565B6E58}" type="presParOf" srcId="{CFF0A251-6710-444F-B4EE-A6D1BEAC448C}" destId="{CC8C12D8-9AAA-4D12-8FCB-4D0D4FF6E4D7}" srcOrd="1" destOrd="0" presId="urn:microsoft.com/office/officeart/2005/8/layout/hierarchy1"/>
    <dgm:cxn modelId="{6BD31F96-FA25-48A0-89A5-0B0D1323F34D}" type="presParOf" srcId="{56E2BF69-A2C7-4A05-8FF5-66B2BFE636C4}" destId="{572AD502-EB37-4332-A813-D98F61DBC1A1}" srcOrd="2" destOrd="0" presId="urn:microsoft.com/office/officeart/2005/8/layout/hierarchy1"/>
    <dgm:cxn modelId="{D14904AA-65A4-4DCF-B5C3-47CA6E6C9EF9}" type="presParOf" srcId="{56E2BF69-A2C7-4A05-8FF5-66B2BFE636C4}" destId="{697F5726-FEFA-409C-9635-7F8194351480}" srcOrd="3" destOrd="0" presId="urn:microsoft.com/office/officeart/2005/8/layout/hierarchy1"/>
    <dgm:cxn modelId="{AB75795E-63C7-469C-98B8-09321C64A032}" type="presParOf" srcId="{697F5726-FEFA-409C-9635-7F8194351480}" destId="{1FB36172-EDD5-4EA6-94FC-25EBAA1D6951}" srcOrd="0" destOrd="0" presId="urn:microsoft.com/office/officeart/2005/8/layout/hierarchy1"/>
    <dgm:cxn modelId="{D17EC9B1-CD49-48AB-9928-09814C4E82BB}" type="presParOf" srcId="{1FB36172-EDD5-4EA6-94FC-25EBAA1D6951}" destId="{1DB4D11A-DA40-41CD-8D98-21CAF07D7EF4}" srcOrd="0" destOrd="0" presId="urn:microsoft.com/office/officeart/2005/8/layout/hierarchy1"/>
    <dgm:cxn modelId="{06F89347-345B-4E72-9F10-2DE71681FFF7}" type="presParOf" srcId="{1FB36172-EDD5-4EA6-94FC-25EBAA1D6951}" destId="{8074210F-EDAC-494C-952F-8DCE22EAA41F}" srcOrd="1" destOrd="0" presId="urn:microsoft.com/office/officeart/2005/8/layout/hierarchy1"/>
    <dgm:cxn modelId="{E7C51AB3-68C2-4C59-AE14-921ED1A9E07F}" type="presParOf" srcId="{697F5726-FEFA-409C-9635-7F8194351480}" destId="{BD6A9BC7-D6D1-4931-BDEC-BB56E0D45960}" srcOrd="1" destOrd="0" presId="urn:microsoft.com/office/officeart/2005/8/layout/hierarchy1"/>
    <dgm:cxn modelId="{C40238C2-DC90-45BF-8292-A1DF13C1B7A3}" type="presParOf" srcId="{BB0F1D65-708A-4627-97B2-39893CB636D9}" destId="{16232D47-E558-46B6-BC84-CB5AF4876B06}" srcOrd="2" destOrd="0" presId="urn:microsoft.com/office/officeart/2005/8/layout/hierarchy1"/>
    <dgm:cxn modelId="{D7234017-9F83-4D7B-98FE-46230940CA80}" type="presParOf" srcId="{BB0F1D65-708A-4627-97B2-39893CB636D9}" destId="{95C68C70-28FD-4FE9-9A3D-0970A8D59942}" srcOrd="3" destOrd="0" presId="urn:microsoft.com/office/officeart/2005/8/layout/hierarchy1"/>
    <dgm:cxn modelId="{45333BA2-A711-4C10-B858-5819C663AE68}" type="presParOf" srcId="{95C68C70-28FD-4FE9-9A3D-0970A8D59942}" destId="{9CE33E4F-4F99-4216-8EDF-2639AD43D7AE}" srcOrd="0" destOrd="0" presId="urn:microsoft.com/office/officeart/2005/8/layout/hierarchy1"/>
    <dgm:cxn modelId="{93466F8A-7E97-4429-81A2-8DEA66C03115}" type="presParOf" srcId="{9CE33E4F-4F99-4216-8EDF-2639AD43D7AE}" destId="{A55E732E-3593-443E-BE05-54DFB7AB6DD0}" srcOrd="0" destOrd="0" presId="urn:microsoft.com/office/officeart/2005/8/layout/hierarchy1"/>
    <dgm:cxn modelId="{16BB51BC-60C9-4688-881A-24F37583141B}" type="presParOf" srcId="{9CE33E4F-4F99-4216-8EDF-2639AD43D7AE}" destId="{CCA18057-7B0A-47A7-B2B4-7F46FDEB408E}" srcOrd="1" destOrd="0" presId="urn:microsoft.com/office/officeart/2005/8/layout/hierarchy1"/>
    <dgm:cxn modelId="{55307314-1089-4132-9D4B-97790F50180D}" type="presParOf" srcId="{95C68C70-28FD-4FE9-9A3D-0970A8D59942}" destId="{42673E59-4141-46D4-BCBD-3C16A77AE4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32D47-E558-46B6-BC84-CB5AF4876B06}">
      <dsp:nvSpPr>
        <dsp:cNvPr id="0" name=""/>
        <dsp:cNvSpPr/>
      </dsp:nvSpPr>
      <dsp:spPr>
        <a:xfrm>
          <a:off x="4551043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82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AD502-EB37-4332-A813-D98F61DBC1A1}">
      <dsp:nvSpPr>
        <dsp:cNvPr id="0" name=""/>
        <dsp:cNvSpPr/>
      </dsp:nvSpPr>
      <dsp:spPr>
        <a:xfrm>
          <a:off x="3484671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790FA-3642-4856-83C2-F099A2813654}">
      <dsp:nvSpPr>
        <dsp:cNvPr id="0" name=""/>
        <dsp:cNvSpPr/>
      </dsp:nvSpPr>
      <dsp:spPr>
        <a:xfrm>
          <a:off x="2418298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82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39C15-9B2F-4F5E-A2DF-E228A45B718B}">
      <dsp:nvSpPr>
        <dsp:cNvPr id="0" name=""/>
        <dsp:cNvSpPr/>
      </dsp:nvSpPr>
      <dsp:spPr>
        <a:xfrm>
          <a:off x="3484671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82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467E4-F90D-4525-866D-CD21B0B91EFE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70F0A-F752-452E-9FA7-01C888512780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Adv</a:t>
          </a:r>
          <a:endParaRPr lang="en-US" sz="2700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unkindly</a:t>
          </a:r>
          <a:endParaRPr lang="en-US" sz="2700" kern="1200" dirty="0"/>
        </a:p>
      </dsp:txBody>
      <dsp:txXfrm>
        <a:off x="3904896" y="217948"/>
        <a:ext cx="1680064" cy="1043149"/>
      </dsp:txXfrm>
    </dsp:sp>
    <dsp:sp modelId="{4CD9216B-9D13-4D84-9955-EB21BBD69E53}">
      <dsp:nvSpPr>
        <dsp:cNvPr id="0" name=""/>
        <dsp:cNvSpPr/>
      </dsp:nvSpPr>
      <dsp:spPr>
        <a:xfrm>
          <a:off x="2612184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327FA-EF51-4F6C-BF8D-8CD68DE5330B}">
      <dsp:nvSpPr>
        <dsp:cNvPr id="0" name=""/>
        <dsp:cNvSpPr/>
      </dsp:nvSpPr>
      <dsp:spPr>
        <a:xfrm>
          <a:off x="280607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Adj</a:t>
          </a:r>
          <a:r>
            <a:rPr lang="en-US" sz="2700" kern="1200" dirty="0" smtClean="0"/>
            <a:t/>
          </a:r>
          <a:br>
            <a:rPr lang="en-US" sz="2700" kern="1200" dirty="0" smtClean="0"/>
          </a:br>
          <a:r>
            <a:rPr lang="en-US" sz="2700" kern="1200" dirty="0" smtClean="0"/>
            <a:t>unkind</a:t>
          </a:r>
          <a:endParaRPr lang="en-US" sz="2700" kern="1200" dirty="0"/>
        </a:p>
      </dsp:txBody>
      <dsp:txXfrm>
        <a:off x="2838524" y="1833502"/>
        <a:ext cx="1680064" cy="1043149"/>
      </dsp:txXfrm>
    </dsp:sp>
    <dsp:sp modelId="{C8E779E6-DCD9-48FD-BD91-DED0712D4269}">
      <dsp:nvSpPr>
        <dsp:cNvPr id="0" name=""/>
        <dsp:cNvSpPr/>
      </dsp:nvSpPr>
      <dsp:spPr>
        <a:xfrm>
          <a:off x="1545812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2D794-C77A-4628-A256-76760AF80855}">
      <dsp:nvSpPr>
        <dsp:cNvPr id="0" name=""/>
        <dsp:cNvSpPr/>
      </dsp:nvSpPr>
      <dsp:spPr>
        <a:xfrm>
          <a:off x="1739698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Af</a:t>
          </a:r>
          <a:r>
            <a:rPr lang="en-US" sz="2700" kern="1200" dirty="0" smtClean="0"/>
            <a:t/>
          </a:r>
          <a:br>
            <a:rPr lang="en-US" sz="2700" kern="1200" dirty="0" smtClean="0"/>
          </a:br>
          <a:r>
            <a:rPr lang="en-US" sz="2700" kern="1200" dirty="0" smtClean="0"/>
            <a:t>un-</a:t>
          </a:r>
          <a:endParaRPr lang="en-US" sz="2700" kern="1200" dirty="0"/>
        </a:p>
      </dsp:txBody>
      <dsp:txXfrm>
        <a:off x="1772152" y="3449056"/>
        <a:ext cx="1680064" cy="1043149"/>
      </dsp:txXfrm>
    </dsp:sp>
    <dsp:sp modelId="{1DB4D11A-DA40-41CD-8D98-21CAF07D7EF4}">
      <dsp:nvSpPr>
        <dsp:cNvPr id="0" name=""/>
        <dsp:cNvSpPr/>
      </dsp:nvSpPr>
      <dsp:spPr>
        <a:xfrm>
          <a:off x="367855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4210F-EDAC-494C-952F-8DCE22EAA41F}">
      <dsp:nvSpPr>
        <dsp:cNvPr id="0" name=""/>
        <dsp:cNvSpPr/>
      </dsp:nvSpPr>
      <dsp:spPr>
        <a:xfrm>
          <a:off x="387244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Adj</a:t>
          </a:r>
          <a:r>
            <a:rPr lang="en-US" sz="2700" kern="1200" dirty="0" smtClean="0"/>
            <a:t/>
          </a:r>
          <a:br>
            <a:rPr lang="en-US" sz="2700" kern="1200" dirty="0" smtClean="0"/>
          </a:br>
          <a:r>
            <a:rPr lang="en-US" sz="2700" kern="1200" dirty="0" smtClean="0"/>
            <a:t>kind</a:t>
          </a:r>
          <a:endParaRPr lang="en-US" sz="2700" kern="1200" dirty="0"/>
        </a:p>
      </dsp:txBody>
      <dsp:txXfrm>
        <a:off x="3904896" y="3449056"/>
        <a:ext cx="1680064" cy="1043149"/>
      </dsp:txXfrm>
    </dsp:sp>
    <dsp:sp modelId="{A55E732E-3593-443E-BE05-54DFB7AB6DD0}">
      <dsp:nvSpPr>
        <dsp:cNvPr id="0" name=""/>
        <dsp:cNvSpPr/>
      </dsp:nvSpPr>
      <dsp:spPr>
        <a:xfrm>
          <a:off x="474492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18057-7B0A-47A7-B2B4-7F46FDEB408E}">
      <dsp:nvSpPr>
        <dsp:cNvPr id="0" name=""/>
        <dsp:cNvSpPr/>
      </dsp:nvSpPr>
      <dsp:spPr>
        <a:xfrm>
          <a:off x="493881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Af</a:t>
          </a:r>
          <a:r>
            <a:rPr lang="en-US" sz="2700" kern="1200" dirty="0" smtClean="0"/>
            <a:t/>
          </a:r>
          <a:br>
            <a:rPr lang="en-US" sz="2700" kern="1200" dirty="0" smtClean="0"/>
          </a:br>
          <a:r>
            <a:rPr lang="en-US" sz="2700" kern="1200" dirty="0" smtClean="0"/>
            <a:t>-</a:t>
          </a:r>
          <a:r>
            <a:rPr lang="en-US" sz="2700" kern="1200" dirty="0" err="1" smtClean="0"/>
            <a:t>ly</a:t>
          </a:r>
          <a:endParaRPr lang="en-US" sz="2700" kern="1200" dirty="0"/>
        </a:p>
      </dsp:txBody>
      <dsp:txXfrm>
        <a:off x="4971268" y="1833502"/>
        <a:ext cx="1680064" cy="104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E0D57-E4E9-418D-9112-B09A967FE0D0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33D1-8561-41D9-B085-022F7C978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79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3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16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3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2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4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4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33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5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3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33D1-8561-41D9-B085-022F7C978E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7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6DE893-800A-4737-8FB1-23B8BE7AF3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9FA866-2463-4663-8C69-F4C098EDA8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vwbVGDk_5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Phonetics</a:t>
            </a:r>
          </a:p>
          <a:p>
            <a:r>
              <a:rPr lang="en-US" dirty="0" smtClean="0"/>
              <a:t>Phonology</a:t>
            </a:r>
          </a:p>
          <a:p>
            <a:r>
              <a:rPr lang="en-US" dirty="0" smtClean="0"/>
              <a:t>Similar questions to homework</a:t>
            </a:r>
          </a:p>
          <a:p>
            <a:r>
              <a:rPr lang="en-US" smtClean="0"/>
              <a:t>15 minutes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inflectional 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change</a:t>
            </a:r>
          </a:p>
          <a:p>
            <a:pPr lvl="1"/>
            <a:r>
              <a:rPr lang="en-US" dirty="0" smtClean="0"/>
              <a:t>Change of one segment, e.g. </a:t>
            </a:r>
            <a:r>
              <a:rPr lang="en-US" i="1" dirty="0" smtClean="0"/>
              <a:t>sing</a:t>
            </a:r>
            <a:r>
              <a:rPr lang="en-US" dirty="0" smtClean="0"/>
              <a:t>/</a:t>
            </a:r>
            <a:r>
              <a:rPr lang="en-US" i="1" dirty="0" smtClean="0"/>
              <a:t>sang</a:t>
            </a:r>
            <a:r>
              <a:rPr lang="en-US" dirty="0" smtClean="0"/>
              <a:t>/</a:t>
            </a:r>
            <a:r>
              <a:rPr lang="en-US" i="1" dirty="0" smtClean="0"/>
              <a:t>sung</a:t>
            </a:r>
            <a:r>
              <a:rPr lang="en-US" dirty="0" smtClean="0"/>
              <a:t>, </a:t>
            </a:r>
            <a:r>
              <a:rPr lang="en-US" i="1" dirty="0" smtClean="0"/>
              <a:t>mouse</a:t>
            </a:r>
            <a:r>
              <a:rPr lang="en-US" dirty="0" smtClean="0"/>
              <a:t>/</a:t>
            </a:r>
            <a:r>
              <a:rPr lang="en-US" i="1" dirty="0" smtClean="0"/>
              <a:t>mice</a:t>
            </a:r>
            <a:endParaRPr lang="en-US" dirty="0" smtClean="0"/>
          </a:p>
          <a:p>
            <a:pPr lvl="1"/>
            <a:r>
              <a:rPr lang="en-US" dirty="0" smtClean="0"/>
              <a:t>Shows that morphology is not just </a:t>
            </a:r>
            <a:r>
              <a:rPr lang="en-US" u="sng" dirty="0" err="1" smtClean="0"/>
              <a:t>concatenative</a:t>
            </a:r>
            <a:r>
              <a:rPr lang="en-US" dirty="0" smtClean="0"/>
              <a:t>, i.e., it doesn’t just string things together one after the other</a:t>
            </a:r>
          </a:p>
          <a:p>
            <a:r>
              <a:rPr lang="en-US" dirty="0" err="1" smtClean="0"/>
              <a:t>Suppletion</a:t>
            </a:r>
            <a:endParaRPr lang="en-US" dirty="0" smtClean="0"/>
          </a:p>
          <a:p>
            <a:pPr lvl="1"/>
            <a:r>
              <a:rPr lang="en-US" dirty="0" smtClean="0"/>
              <a:t>Replacement of one word with another, </a:t>
            </a:r>
            <a:r>
              <a:rPr lang="en-US" dirty="0" err="1" smtClean="0"/>
              <a:t>underivable</a:t>
            </a:r>
            <a:r>
              <a:rPr lang="en-US" dirty="0" smtClean="0"/>
              <a:t> word</a:t>
            </a:r>
          </a:p>
          <a:p>
            <a:pPr lvl="1"/>
            <a:r>
              <a:rPr lang="en-US" dirty="0" smtClean="0"/>
              <a:t>The word </a:t>
            </a:r>
            <a:r>
              <a:rPr lang="en-US" i="1" dirty="0" smtClean="0"/>
              <a:t>be</a:t>
            </a:r>
            <a:r>
              <a:rPr lang="en-US" dirty="0" smtClean="0"/>
              <a:t> is almost totally </a:t>
            </a:r>
            <a:r>
              <a:rPr lang="en-US" dirty="0" err="1" smtClean="0"/>
              <a:t>suppletive</a:t>
            </a:r>
            <a:r>
              <a:rPr lang="en-US" dirty="0" smtClean="0"/>
              <a:t>: </a:t>
            </a:r>
            <a:r>
              <a:rPr lang="en-US" i="1" dirty="0" smtClean="0"/>
              <a:t>am</a:t>
            </a:r>
            <a:r>
              <a:rPr lang="en-US" dirty="0" smtClean="0"/>
              <a:t>, </a:t>
            </a:r>
            <a:r>
              <a:rPr lang="en-US" i="1" dirty="0" smtClean="0"/>
              <a:t>is</a:t>
            </a:r>
            <a:r>
              <a:rPr lang="en-US" dirty="0" smtClean="0"/>
              <a:t>, </a:t>
            </a:r>
            <a:r>
              <a:rPr lang="en-US" i="1" dirty="0" smtClean="0"/>
              <a:t>are</a:t>
            </a:r>
            <a:r>
              <a:rPr lang="en-US" dirty="0" smtClean="0"/>
              <a:t>, </a:t>
            </a:r>
            <a:r>
              <a:rPr lang="en-US" i="1" dirty="0" smtClean="0"/>
              <a:t>was</a:t>
            </a:r>
            <a:r>
              <a:rPr lang="en-US" dirty="0" smtClean="0"/>
              <a:t>, </a:t>
            </a:r>
            <a:r>
              <a:rPr lang="en-US" i="1" dirty="0" smtClean="0"/>
              <a:t>were</a:t>
            </a:r>
          </a:p>
          <a:p>
            <a:r>
              <a:rPr lang="en-US" dirty="0" smtClean="0"/>
              <a:t>Reduplication</a:t>
            </a:r>
          </a:p>
          <a:p>
            <a:pPr lvl="1"/>
            <a:r>
              <a:rPr lang="en-US" dirty="0" smtClean="0"/>
              <a:t>Repetition of all or part of a word (</a:t>
            </a:r>
            <a:r>
              <a:rPr lang="en-US" i="1" dirty="0" err="1" smtClean="0"/>
              <a:t>eensy</a:t>
            </a:r>
            <a:r>
              <a:rPr lang="en-US" i="1" dirty="0" smtClean="0"/>
              <a:t> weensy</a:t>
            </a:r>
            <a:r>
              <a:rPr lang="en-US" dirty="0" smtClean="0"/>
              <a:t>, </a:t>
            </a:r>
            <a:r>
              <a:rPr lang="en-US" i="1" dirty="0" smtClean="0"/>
              <a:t>punch </a:t>
            </a:r>
            <a:r>
              <a:rPr lang="en-US" i="1" dirty="0" err="1" smtClean="0"/>
              <a:t>punch</a:t>
            </a:r>
            <a:r>
              <a:rPr lang="en-US" dirty="0" smtClean="0"/>
              <a:t> as in, ‘It wasn’t a punch </a:t>
            </a:r>
            <a:r>
              <a:rPr lang="en-US" dirty="0" err="1" smtClean="0"/>
              <a:t>punch</a:t>
            </a:r>
            <a:r>
              <a:rPr lang="en-US" dirty="0" smtClean="0"/>
              <a:t>, more of a slap)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morphological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Cliticization</a:t>
            </a:r>
            <a:endParaRPr lang="en-US" dirty="0" smtClean="0"/>
          </a:p>
          <a:p>
            <a:pPr lvl="1"/>
            <a:r>
              <a:rPr lang="en-US" dirty="0" smtClean="0"/>
              <a:t>Reduction of a form that leans on another word, like -</a:t>
            </a:r>
            <a:r>
              <a:rPr lang="en-US" i="1" dirty="0" err="1" smtClean="0"/>
              <a:t>n</a:t>
            </a:r>
            <a:r>
              <a:rPr lang="en-US" dirty="0" err="1" smtClean="0"/>
              <a:t>‘</a:t>
            </a:r>
            <a:r>
              <a:rPr lang="en-US" i="1" dirty="0" err="1" smtClean="0"/>
              <a:t>t</a:t>
            </a:r>
            <a:r>
              <a:rPr lang="en-US" dirty="0" smtClean="0"/>
              <a:t>, -</a:t>
            </a:r>
            <a:r>
              <a:rPr lang="en-US" i="1" dirty="0" smtClean="0"/>
              <a:t>’m</a:t>
            </a:r>
            <a:r>
              <a:rPr lang="en-US" dirty="0" smtClean="0"/>
              <a:t>,</a:t>
            </a:r>
            <a:r>
              <a:rPr lang="en-US" i="1" dirty="0" smtClean="0"/>
              <a:t> -’s</a:t>
            </a:r>
          </a:p>
          <a:p>
            <a:r>
              <a:rPr lang="en-US" dirty="0" smtClean="0"/>
              <a:t>Conversion/Zero derivation</a:t>
            </a:r>
          </a:p>
          <a:p>
            <a:pPr lvl="1"/>
            <a:r>
              <a:rPr lang="en-US" dirty="0" smtClean="0"/>
              <a:t>Change of category with no change in form, e.g. </a:t>
            </a:r>
            <a:r>
              <a:rPr lang="en-US" i="1" dirty="0" err="1" smtClean="0"/>
              <a:t>google</a:t>
            </a:r>
            <a:r>
              <a:rPr lang="en-US" i="1" dirty="0" smtClean="0"/>
              <a:t>, </a:t>
            </a:r>
            <a:r>
              <a:rPr lang="en-US" i="1" dirty="0" err="1" smtClean="0"/>
              <a:t>youtube</a:t>
            </a:r>
            <a:r>
              <a:rPr lang="en-US" i="1" dirty="0" smtClean="0"/>
              <a:t> </a:t>
            </a:r>
            <a:r>
              <a:rPr lang="en-US" dirty="0" smtClean="0"/>
              <a:t>(N, V)</a:t>
            </a:r>
          </a:p>
          <a:p>
            <a:r>
              <a:rPr lang="en-US" dirty="0" smtClean="0"/>
              <a:t>Clipping</a:t>
            </a:r>
          </a:p>
          <a:p>
            <a:pPr lvl="1"/>
            <a:r>
              <a:rPr lang="en-US" dirty="0" smtClean="0"/>
              <a:t>Shortening a word</a:t>
            </a:r>
          </a:p>
          <a:p>
            <a:r>
              <a:rPr lang="en-US" dirty="0" smtClean="0"/>
              <a:t>Blends</a:t>
            </a:r>
          </a:p>
          <a:p>
            <a:pPr lvl="1"/>
            <a:r>
              <a:rPr lang="en-US" dirty="0" smtClean="0"/>
              <a:t>Combining two words into one, such as </a:t>
            </a:r>
            <a:r>
              <a:rPr lang="en-US" i="1" dirty="0" smtClean="0"/>
              <a:t>infotainment</a:t>
            </a:r>
            <a:r>
              <a:rPr lang="en-US" dirty="0" smtClean="0"/>
              <a:t> and </a:t>
            </a:r>
            <a:r>
              <a:rPr lang="en-US" i="1" dirty="0" err="1" smtClean="0"/>
              <a:t>spork</a:t>
            </a:r>
            <a:endParaRPr lang="en-US" dirty="0" smtClean="0"/>
          </a:p>
          <a:p>
            <a:r>
              <a:rPr lang="en-US" dirty="0" smtClean="0"/>
              <a:t>Backformation</a:t>
            </a:r>
          </a:p>
          <a:p>
            <a:pPr lvl="1"/>
            <a:r>
              <a:rPr lang="en-US" dirty="0" smtClean="0"/>
              <a:t>Creation of a new word by breaking down an existing word</a:t>
            </a:r>
          </a:p>
          <a:p>
            <a:pPr lvl="2"/>
            <a:r>
              <a:rPr lang="en-US" i="1" dirty="0" smtClean="0"/>
              <a:t>editor</a:t>
            </a:r>
            <a:r>
              <a:rPr lang="en-US" dirty="0" smtClean="0"/>
              <a:t> used to be like </a:t>
            </a:r>
            <a:r>
              <a:rPr lang="en-US" i="1" dirty="0" smtClean="0"/>
              <a:t>author </a:t>
            </a:r>
            <a:r>
              <a:rPr lang="en-US" dirty="0" smtClean="0"/>
              <a:t>and </a:t>
            </a:r>
            <a:r>
              <a:rPr lang="en-US" i="1" dirty="0" smtClean="0"/>
              <a:t>doctor</a:t>
            </a:r>
            <a:r>
              <a:rPr lang="en-US" dirty="0" smtClean="0"/>
              <a:t>, until people started seeing it as </a:t>
            </a:r>
            <a:r>
              <a:rPr lang="en-US" i="1" dirty="0" smtClean="0"/>
              <a:t>advisor</a:t>
            </a:r>
            <a:r>
              <a:rPr lang="en-US" dirty="0" smtClean="0"/>
              <a:t>, with two morphemes</a:t>
            </a:r>
          </a:p>
          <a:p>
            <a:r>
              <a:rPr lang="en-US" dirty="0" smtClean="0"/>
              <a:t>Acronyms and </a:t>
            </a:r>
            <a:r>
              <a:rPr lang="en-US" dirty="0" err="1" smtClean="0"/>
              <a:t>initialisms</a:t>
            </a:r>
            <a:endParaRPr lang="en-US" dirty="0" smtClean="0"/>
          </a:p>
          <a:p>
            <a:pPr lvl="1"/>
            <a:r>
              <a:rPr lang="en-US" dirty="0" smtClean="0"/>
              <a:t>Acronym: word of initial letters pronounced like a word, like NASA</a:t>
            </a:r>
          </a:p>
          <a:p>
            <a:pPr lvl="1"/>
            <a:r>
              <a:rPr lang="en-US" dirty="0" err="1" smtClean="0"/>
              <a:t>Initialism</a:t>
            </a:r>
            <a:r>
              <a:rPr lang="en-US" dirty="0" smtClean="0"/>
              <a:t>: word </a:t>
            </a:r>
            <a:r>
              <a:rPr lang="en-US" dirty="0"/>
              <a:t>of initial letters pronounced </a:t>
            </a:r>
            <a:r>
              <a:rPr lang="en-US" dirty="0" smtClean="0"/>
              <a:t>like letters, </a:t>
            </a:r>
            <a:r>
              <a:rPr lang="en-US" dirty="0"/>
              <a:t>like </a:t>
            </a:r>
            <a:r>
              <a:rPr lang="en-US" dirty="0" smtClean="0"/>
              <a:t>FBI, CIA</a:t>
            </a:r>
          </a:p>
          <a:p>
            <a:r>
              <a:rPr lang="en-US" dirty="0" smtClean="0"/>
              <a:t>Onomatopoeia</a:t>
            </a:r>
          </a:p>
          <a:p>
            <a:pPr lvl="1"/>
            <a:r>
              <a:rPr lang="en-US" dirty="0" smtClean="0"/>
              <a:t>Sounds like a rough approximation of the sound, like </a:t>
            </a:r>
            <a:r>
              <a:rPr lang="en-US" i="1" dirty="0" smtClean="0"/>
              <a:t>pop</a:t>
            </a:r>
            <a:r>
              <a:rPr lang="en-US" dirty="0" smtClean="0"/>
              <a:t>, </a:t>
            </a:r>
            <a:r>
              <a:rPr lang="en-US" i="1" dirty="0" smtClean="0"/>
              <a:t>thwack</a:t>
            </a:r>
            <a:r>
              <a:rPr lang="en-US" dirty="0" smtClean="0"/>
              <a:t>, </a:t>
            </a:r>
            <a:r>
              <a:rPr lang="en-US" i="1" dirty="0" smtClean="0"/>
              <a:t>moo</a:t>
            </a:r>
            <a:endParaRPr lang="en-US" dirty="0" smtClean="0"/>
          </a:p>
          <a:p>
            <a:r>
              <a:rPr lang="en-US" dirty="0" smtClean="0"/>
              <a:t>Coinage</a:t>
            </a:r>
          </a:p>
          <a:p>
            <a:pPr lvl="1"/>
            <a:r>
              <a:rPr lang="en-US" dirty="0" smtClean="0"/>
              <a:t>Word manufacture, like name creations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71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Morphophonemics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Phonological changes that depend on morphological combinations to take effect.</a:t>
            </a:r>
          </a:p>
          <a:p>
            <a:pPr lvl="1"/>
            <a:r>
              <a:rPr lang="en-US" dirty="0" smtClean="0"/>
              <a:t>It’s </a:t>
            </a:r>
            <a:r>
              <a:rPr lang="en-US" dirty="0" err="1" smtClean="0"/>
              <a:t>electr</a:t>
            </a:r>
            <a:r>
              <a:rPr lang="en-US" dirty="0" smtClean="0"/>
              <a:t>[</a:t>
            </a:r>
            <a:r>
              <a:rPr lang="en-US" dirty="0" err="1" smtClean="0"/>
              <a:t>icity</a:t>
            </a:r>
            <a:r>
              <a:rPr lang="en-US" dirty="0" smtClean="0"/>
              <a:t>] making the lights go on.</a:t>
            </a:r>
          </a:p>
          <a:p>
            <a:pPr lvl="1"/>
            <a:r>
              <a:rPr lang="en-US" dirty="0" smtClean="0"/>
              <a:t>It’s </a:t>
            </a:r>
            <a:r>
              <a:rPr lang="en-US" dirty="0" err="1" smtClean="0"/>
              <a:t>electr</a:t>
            </a:r>
            <a:r>
              <a:rPr lang="en-US" dirty="0" smtClean="0"/>
              <a:t>[</a:t>
            </a:r>
            <a:r>
              <a:rPr lang="en-US" dirty="0" err="1" smtClean="0"/>
              <a:t>ic</a:t>
            </a:r>
            <a:r>
              <a:rPr lang="en-US" dirty="0" smtClean="0"/>
              <a:t>. It e]</a:t>
            </a:r>
            <a:r>
              <a:rPr lang="en-US" dirty="0" err="1" smtClean="0"/>
              <a:t>mits</a:t>
            </a:r>
            <a:r>
              <a:rPr lang="en-US" dirty="0" smtClean="0"/>
              <a:t> </a:t>
            </a:r>
            <a:r>
              <a:rPr lang="en-US" smtClean="0"/>
              <a:t>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‘word’? What is a morpheme?</a:t>
            </a:r>
          </a:p>
          <a:p>
            <a:r>
              <a:rPr lang="en-US" dirty="0" smtClean="0"/>
              <a:t>Types of morphemes</a:t>
            </a:r>
          </a:p>
          <a:p>
            <a:r>
              <a:rPr lang="en-US" dirty="0" smtClean="0"/>
              <a:t>Derivation of new words</a:t>
            </a:r>
          </a:p>
          <a:p>
            <a:r>
              <a:rPr lang="en-US" dirty="0" smtClean="0"/>
              <a:t>Compounding</a:t>
            </a:r>
          </a:p>
          <a:p>
            <a:r>
              <a:rPr lang="en-US" dirty="0" smtClean="0"/>
              <a:t>Inflection</a:t>
            </a:r>
          </a:p>
          <a:p>
            <a:r>
              <a:rPr lang="en-US" dirty="0" smtClean="0"/>
              <a:t>Other stuff</a:t>
            </a:r>
          </a:p>
        </p:txBody>
      </p:sp>
    </p:spTree>
    <p:extLst>
      <p:ext uri="{BB962C8B-B14F-4D97-AF65-F5344CB8AC3E}">
        <p14:creationId xmlns:p14="http://schemas.microsoft.com/office/powerpoint/2010/main" val="1392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word?</a:t>
            </a:r>
          </a:p>
          <a:p>
            <a:pPr lvl="1"/>
            <a:r>
              <a:rPr lang="en-US" dirty="0" smtClean="0"/>
              <a:t>A minimal free form</a:t>
            </a:r>
          </a:p>
          <a:p>
            <a:pPr lvl="1"/>
            <a:r>
              <a:rPr lang="en-US" dirty="0" smtClean="0"/>
              <a:t>Words are the smallest independent, meaningful units</a:t>
            </a:r>
          </a:p>
          <a:p>
            <a:r>
              <a:rPr lang="en-US" dirty="0" smtClean="0"/>
              <a:t>What is a morpheme?</a:t>
            </a:r>
          </a:p>
          <a:p>
            <a:pPr lvl="1"/>
            <a:r>
              <a:rPr lang="en-US" dirty="0" smtClean="0"/>
              <a:t>Morphemes are the smallest meaningful units</a:t>
            </a:r>
          </a:p>
          <a:p>
            <a:pPr lvl="1"/>
            <a:r>
              <a:rPr lang="en-US" dirty="0" smtClean="0"/>
              <a:t>Can be free or bound</a:t>
            </a:r>
          </a:p>
          <a:p>
            <a:pPr lvl="1"/>
            <a:r>
              <a:rPr lang="en-US" dirty="0" smtClean="0"/>
              <a:t>Bound morphemes are those that cannot appear without attaching to something else</a:t>
            </a:r>
          </a:p>
          <a:p>
            <a:pPr lvl="2"/>
            <a:r>
              <a:rPr lang="en-US" dirty="0" smtClean="0"/>
              <a:t>Examples: possessive </a:t>
            </a:r>
            <a:r>
              <a:rPr lang="en-US" dirty="0" smtClean="0"/>
              <a:t>-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-</a:t>
            </a:r>
            <a:r>
              <a:rPr lang="en-US" i="1" dirty="0" err="1" smtClean="0"/>
              <a:t>ceive</a:t>
            </a:r>
            <a:r>
              <a:rPr lang="en-US" dirty="0" smtClean="0"/>
              <a:t>, </a:t>
            </a:r>
            <a:r>
              <a:rPr lang="en-US" i="1" dirty="0" err="1" smtClean="0"/>
              <a:t>cran</a:t>
            </a:r>
            <a:r>
              <a:rPr lang="en-US" dirty="0" smtClean="0"/>
              <a:t>-, past -</a:t>
            </a:r>
            <a:r>
              <a:rPr lang="en-US" i="1" dirty="0" err="1" smtClean="0"/>
              <a:t>ed</a:t>
            </a:r>
            <a:endParaRPr lang="en-US" i="1" dirty="0"/>
          </a:p>
          <a:p>
            <a:r>
              <a:rPr lang="en-US" dirty="0" smtClean="0"/>
              <a:t>What is an allomorph?</a:t>
            </a:r>
          </a:p>
          <a:p>
            <a:pPr lvl="1"/>
            <a:r>
              <a:rPr lang="en-US" dirty="0" smtClean="0"/>
              <a:t>An alternate form of an underlying morpheme</a:t>
            </a:r>
          </a:p>
          <a:p>
            <a:pPr lvl="2"/>
            <a:r>
              <a:rPr lang="en-US" u="sng" dirty="0" smtClean="0"/>
              <a:t>a</a:t>
            </a:r>
            <a:r>
              <a:rPr lang="en-US" dirty="0" smtClean="0"/>
              <a:t> chest		</a:t>
            </a:r>
            <a:r>
              <a:rPr lang="en-US" u="sng" dirty="0" smtClean="0"/>
              <a:t>an</a:t>
            </a:r>
            <a:r>
              <a:rPr lang="en-US" dirty="0" smtClean="0"/>
              <a:t> elbow</a:t>
            </a:r>
          </a:p>
          <a:p>
            <a:pPr lvl="2"/>
            <a:r>
              <a:rPr lang="en-US" u="sng" dirty="0" smtClean="0"/>
              <a:t>a</a:t>
            </a:r>
            <a:r>
              <a:rPr lang="en-US" dirty="0" smtClean="0"/>
              <a:t> navy		</a:t>
            </a:r>
            <a:r>
              <a:rPr lang="en-US" u="sng" dirty="0" smtClean="0"/>
              <a:t>an</a:t>
            </a:r>
            <a:r>
              <a:rPr lang="en-US" dirty="0" smtClean="0"/>
              <a:t> army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er</a:t>
            </a:r>
            <a:r>
              <a:rPr lang="en-US" u="sng" dirty="0" smtClean="0"/>
              <a:t>mit</a:t>
            </a:r>
            <a:r>
              <a:rPr lang="en-US" dirty="0" smtClean="0"/>
              <a:t>		per</a:t>
            </a:r>
            <a:r>
              <a:rPr lang="en-US" u="sng" dirty="0" smtClean="0"/>
              <a:t>miss</a:t>
            </a:r>
            <a:r>
              <a:rPr lang="en-US" dirty="0" smtClean="0"/>
              <a:t>ion</a:t>
            </a:r>
          </a:p>
          <a:p>
            <a:pPr lvl="2"/>
            <a:r>
              <a:rPr lang="en-US" dirty="0" smtClean="0"/>
              <a:t>re</a:t>
            </a:r>
            <a:r>
              <a:rPr lang="en-US" u="sng" dirty="0" smtClean="0"/>
              <a:t>mit</a:t>
            </a:r>
            <a:r>
              <a:rPr lang="en-US" dirty="0" smtClean="0"/>
              <a:t> 		re</a:t>
            </a:r>
            <a:r>
              <a:rPr lang="en-US" u="sng" dirty="0" smtClean="0"/>
              <a:t>miss</a:t>
            </a:r>
            <a:r>
              <a:rPr lang="en-US" dirty="0" smtClean="0"/>
              <a:t>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802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Root</a:t>
            </a:r>
          </a:p>
          <a:p>
            <a:pPr lvl="1"/>
            <a:r>
              <a:rPr lang="en-US" dirty="0" smtClean="0"/>
              <a:t>The word to which affixes are eventually added</a:t>
            </a:r>
          </a:p>
          <a:p>
            <a:pPr lvl="1"/>
            <a:r>
              <a:rPr lang="en-US" dirty="0" smtClean="0"/>
              <a:t>Morphologically simple, i.e. there are no affixes attached to it</a:t>
            </a:r>
          </a:p>
          <a:p>
            <a:r>
              <a:rPr lang="en-US" dirty="0"/>
              <a:t>Base</a:t>
            </a:r>
          </a:p>
          <a:p>
            <a:pPr lvl="1"/>
            <a:r>
              <a:rPr lang="en-US" dirty="0"/>
              <a:t>The part of the word to which one affix is attached</a:t>
            </a:r>
          </a:p>
          <a:p>
            <a:pPr lvl="1"/>
            <a:r>
              <a:rPr lang="en-US" dirty="0"/>
              <a:t>Can include previously attached affixes</a:t>
            </a:r>
          </a:p>
          <a:p>
            <a:r>
              <a:rPr lang="en-US" dirty="0" smtClean="0"/>
              <a:t>Affix</a:t>
            </a:r>
          </a:p>
          <a:p>
            <a:pPr lvl="1"/>
            <a:r>
              <a:rPr lang="en-US" dirty="0" smtClean="0"/>
              <a:t>A bound morpheme that changes the meaning or lexical category (i.e. type of word) of the base</a:t>
            </a:r>
          </a:p>
          <a:p>
            <a:pPr lvl="1"/>
            <a:r>
              <a:rPr lang="en-US" dirty="0" smtClean="0"/>
              <a:t>Suffix – attaches to the end of the base like believ</a:t>
            </a:r>
            <a:r>
              <a:rPr lang="en-US" u="sng" dirty="0" smtClean="0"/>
              <a:t>able</a:t>
            </a:r>
          </a:p>
          <a:p>
            <a:pPr lvl="1"/>
            <a:r>
              <a:rPr lang="en-US" dirty="0" smtClean="0"/>
              <a:t>Prefix – attaches in front of the base, like </a:t>
            </a:r>
            <a:r>
              <a:rPr lang="en-US" u="sng" dirty="0" smtClean="0"/>
              <a:t>un</a:t>
            </a:r>
            <a:r>
              <a:rPr lang="en-US" dirty="0" smtClean="0"/>
              <a:t>believable</a:t>
            </a:r>
          </a:p>
          <a:p>
            <a:pPr lvl="1"/>
            <a:r>
              <a:rPr lang="en-US" dirty="0" smtClean="0"/>
              <a:t>Infix – attaches inside the base, like </a:t>
            </a:r>
            <a:r>
              <a:rPr lang="en-US" dirty="0" err="1" smtClean="0"/>
              <a:t>unbe-freakin</a:t>
            </a:r>
            <a:r>
              <a:rPr lang="en-US" dirty="0" smtClean="0"/>
              <a:t>’-</a:t>
            </a:r>
            <a:r>
              <a:rPr lang="en-US" dirty="0" err="1" smtClean="0"/>
              <a:t>lievable</a:t>
            </a:r>
            <a:endParaRPr lang="en-US" dirty="0" smtClean="0"/>
          </a:p>
          <a:p>
            <a:pPr lvl="2"/>
            <a:r>
              <a:rPr lang="en-US" dirty="0" smtClean="0"/>
              <a:t>Arabic infixes are quite different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5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</a:p>
          <a:p>
            <a:pPr lvl="1"/>
            <a:r>
              <a:rPr lang="en-US" dirty="0" smtClean="0"/>
              <a:t>The process by which you build a new word from existing morphemes in the language</a:t>
            </a:r>
          </a:p>
          <a:p>
            <a:r>
              <a:rPr lang="en-US" dirty="0" smtClean="0"/>
              <a:t>Not all derivational affixes can attach to all lexical categories, or even all the members of a lexical category</a:t>
            </a:r>
          </a:p>
          <a:p>
            <a:pPr lvl="1"/>
            <a:r>
              <a:rPr lang="en-US" dirty="0" smtClean="0"/>
              <a:t>Compare </a:t>
            </a:r>
            <a:r>
              <a:rPr lang="en-US" dirty="0" smtClean="0"/>
              <a:t>-</a:t>
            </a:r>
            <a:r>
              <a:rPr lang="en-US" dirty="0" err="1" smtClean="0"/>
              <a:t>ity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-ness</a:t>
            </a:r>
            <a:endParaRPr lang="en-US" dirty="0" smtClean="0"/>
          </a:p>
          <a:p>
            <a:pPr lvl="2"/>
            <a:r>
              <a:rPr lang="en-US" dirty="0" smtClean="0"/>
              <a:t>beige</a:t>
            </a:r>
          </a:p>
          <a:p>
            <a:pPr lvl="2"/>
            <a:r>
              <a:rPr lang="en-US" dirty="0" smtClean="0"/>
              <a:t>passive</a:t>
            </a:r>
          </a:p>
          <a:p>
            <a:pPr lvl="2"/>
            <a:r>
              <a:rPr lang="en-US" dirty="0" smtClean="0"/>
              <a:t>pretty</a:t>
            </a:r>
          </a:p>
          <a:p>
            <a:pPr lvl="2"/>
            <a:r>
              <a:rPr lang="en-US" dirty="0" smtClean="0"/>
              <a:t>monstrous</a:t>
            </a:r>
          </a:p>
          <a:p>
            <a:pPr lvl="2"/>
            <a:r>
              <a:rPr lang="en-US" dirty="0" smtClean="0"/>
              <a:t>enormous</a:t>
            </a:r>
          </a:p>
          <a:p>
            <a:pPr lvl="2"/>
            <a:r>
              <a:rPr lang="en-US" dirty="0" smtClean="0"/>
              <a:t>active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6661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139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2AD502-EB37-4332-A813-D98F61DB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572AD502-EB37-4332-A813-D98F61DBC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72AD502-EB37-4332-A813-D98F61DB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572AD502-EB37-4332-A813-D98F61DBC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C790FA-3642-4856-83C2-F099A2813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C9C790FA-3642-4856-83C2-F099A2813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C9C790FA-3642-4856-83C2-F099A2813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C9C790FA-3642-4856-83C2-F099A2813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D9216B-9D13-4D84-9955-EB21BBD69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4CD9216B-9D13-4D84-9955-EB21BBD69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4CD9216B-9D13-4D84-9955-EB21BBD69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4CD9216B-9D13-4D84-9955-EB21BBD69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7327FA-EF51-4F6C-BF8D-8CD68DE53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C97327FA-EF51-4F6C-BF8D-8CD68DE53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C97327FA-EF51-4F6C-BF8D-8CD68DE53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C97327FA-EF51-4F6C-BF8D-8CD68DE53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32D47-E558-46B6-BC84-CB5AF4876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16232D47-E558-46B6-BC84-CB5AF4876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16232D47-E558-46B6-BC84-CB5AF4876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16232D47-E558-46B6-BC84-CB5AF4876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F39C15-9B2F-4F5E-A2DF-E228A45B7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60F39C15-9B2F-4F5E-A2DF-E228A45B7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60F39C15-9B2F-4F5E-A2DF-E228A45B7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0F39C15-9B2F-4F5E-A2DF-E228A45B7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3467E4-F90D-4525-866D-CD21B0B91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EE3467E4-F90D-4525-866D-CD21B0B91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EE3467E4-F90D-4525-866D-CD21B0B91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EE3467E4-F90D-4525-866D-CD21B0B91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70F0A-F752-452E-9FA7-01C888512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CEE70F0A-F752-452E-9FA7-01C888512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CEE70F0A-F752-452E-9FA7-01C888512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CEE70F0A-F752-452E-9FA7-01C888512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 rev="1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55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compound?</a:t>
            </a:r>
          </a:p>
          <a:p>
            <a:pPr lvl="1"/>
            <a:r>
              <a:rPr lang="en-US" dirty="0" smtClean="0"/>
              <a:t>A word composed of two or more full words</a:t>
            </a:r>
          </a:p>
          <a:p>
            <a:pPr lvl="1"/>
            <a:r>
              <a:rPr lang="en-US" dirty="0" smtClean="0"/>
              <a:t>One word usually serves as the </a:t>
            </a:r>
            <a:r>
              <a:rPr lang="en-US" u="sng" dirty="0" smtClean="0"/>
              <a:t>head</a:t>
            </a:r>
            <a:r>
              <a:rPr lang="en-US" dirty="0" smtClean="0"/>
              <a:t>, the main word that the other word modifies</a:t>
            </a:r>
          </a:p>
          <a:p>
            <a:pPr lvl="2"/>
            <a:r>
              <a:rPr lang="en-US" dirty="0" smtClean="0"/>
              <a:t>What is the head of </a:t>
            </a:r>
            <a:r>
              <a:rPr lang="en-US" i="1" dirty="0" smtClean="0"/>
              <a:t>compound word</a:t>
            </a:r>
            <a:r>
              <a:rPr lang="en-US" dirty="0" smtClean="0"/>
              <a:t>? </a:t>
            </a:r>
            <a:r>
              <a:rPr lang="en-US" i="1" dirty="0" smtClean="0"/>
              <a:t>blackbird</a:t>
            </a:r>
            <a:r>
              <a:rPr lang="en-US" dirty="0" smtClean="0"/>
              <a:t>? </a:t>
            </a:r>
            <a:r>
              <a:rPr lang="en-US" i="1" dirty="0" smtClean="0"/>
              <a:t>whitewash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Not all languages are right-headed</a:t>
            </a:r>
          </a:p>
          <a:p>
            <a:pPr lvl="1"/>
            <a:r>
              <a:rPr lang="en-US" dirty="0" smtClean="0"/>
              <a:t>Heads can be </a:t>
            </a:r>
            <a:r>
              <a:rPr lang="en-US" u="sng" dirty="0" smtClean="0"/>
              <a:t>endocentric</a:t>
            </a:r>
            <a:r>
              <a:rPr lang="en-US" dirty="0" smtClean="0"/>
              <a:t> (visible in the compound) or </a:t>
            </a:r>
            <a:r>
              <a:rPr lang="en-US" u="sng" dirty="0" smtClean="0"/>
              <a:t>exocentric</a:t>
            </a:r>
          </a:p>
          <a:p>
            <a:pPr lvl="2"/>
            <a:r>
              <a:rPr lang="en-US" dirty="0" smtClean="0"/>
              <a:t>Which are exocentric? </a:t>
            </a:r>
            <a:r>
              <a:rPr lang="en-US" i="1" dirty="0" smtClean="0"/>
              <a:t>blackhead</a:t>
            </a:r>
            <a:r>
              <a:rPr lang="en-US" dirty="0" smtClean="0"/>
              <a:t>, </a:t>
            </a:r>
            <a:r>
              <a:rPr lang="en-US" i="1" dirty="0" smtClean="0"/>
              <a:t>nighthawk</a:t>
            </a:r>
            <a:r>
              <a:rPr lang="en-US" dirty="0" smtClean="0"/>
              <a:t>,</a:t>
            </a:r>
            <a:r>
              <a:rPr lang="en-US" i="1" dirty="0" smtClean="0"/>
              <a:t> buttercup</a:t>
            </a:r>
            <a:r>
              <a:rPr lang="en-US" dirty="0" smtClean="0"/>
              <a:t>, </a:t>
            </a:r>
            <a:r>
              <a:rPr lang="en-US" i="1" dirty="0" smtClean="0"/>
              <a:t>pickpocket</a:t>
            </a:r>
            <a:r>
              <a:rPr lang="en-US" dirty="0" smtClean="0"/>
              <a:t>, </a:t>
            </a:r>
            <a:r>
              <a:rPr lang="en-US" i="1" dirty="0" smtClean="0"/>
              <a:t>glee club</a:t>
            </a:r>
            <a:endParaRPr lang="en-US" dirty="0" smtClean="0"/>
          </a:p>
          <a:p>
            <a:r>
              <a:rPr lang="en-US" dirty="0" smtClean="0"/>
              <a:t>Compounds can take many different forms</a:t>
            </a:r>
          </a:p>
          <a:p>
            <a:pPr lvl="1"/>
            <a:r>
              <a:rPr lang="en-US" dirty="0" smtClean="0"/>
              <a:t>P. 128, figure 4.9</a:t>
            </a:r>
          </a:p>
          <a:p>
            <a:pPr lvl="1"/>
            <a:r>
              <a:rPr lang="en-US" dirty="0" smtClean="0"/>
              <a:t>Other possible forms: V+ N+-</a:t>
            </a:r>
            <a:r>
              <a:rPr lang="en-US" dirty="0" err="1" smtClean="0"/>
              <a:t>er</a:t>
            </a:r>
            <a:r>
              <a:rPr lang="en-US" dirty="0" smtClean="0"/>
              <a:t> (</a:t>
            </a:r>
            <a:r>
              <a:rPr lang="en-US" i="1" dirty="0" smtClean="0"/>
              <a:t>bottle-opener</a:t>
            </a:r>
            <a:r>
              <a:rPr lang="en-US" dirty="0" smtClean="0"/>
              <a:t>, </a:t>
            </a:r>
            <a:r>
              <a:rPr lang="en-US" i="1" dirty="0" smtClean="0"/>
              <a:t>evildoer, gold-digger</a:t>
            </a:r>
            <a:r>
              <a:rPr lang="en-US" dirty="0" smtClean="0"/>
              <a:t>), N+V+-</a:t>
            </a:r>
            <a:r>
              <a:rPr lang="en-US" dirty="0" err="1" smtClean="0"/>
              <a:t>er</a:t>
            </a:r>
            <a:r>
              <a:rPr lang="en-US" dirty="0" smtClean="0"/>
              <a:t> (</a:t>
            </a:r>
            <a:r>
              <a:rPr lang="en-US" i="1" dirty="0" smtClean="0"/>
              <a:t>do-gooder</a:t>
            </a:r>
            <a:r>
              <a:rPr lang="en-US" dirty="0" smtClean="0"/>
              <a:t>), N + V (</a:t>
            </a:r>
            <a:r>
              <a:rPr lang="en-US" i="1" dirty="0" err="1" smtClean="0"/>
              <a:t>buttmunch</a:t>
            </a:r>
            <a:r>
              <a:rPr lang="en-US" dirty="0" smtClean="0"/>
              <a:t>, </a:t>
            </a:r>
            <a:r>
              <a:rPr lang="en-US" i="1" dirty="0" err="1" smtClean="0"/>
              <a:t>buzzkill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What happens with words like </a:t>
            </a:r>
            <a:r>
              <a:rPr lang="en-US" i="1" dirty="0" smtClean="0"/>
              <a:t> pick up</a:t>
            </a:r>
            <a:r>
              <a:rPr lang="en-US" dirty="0" smtClean="0"/>
              <a:t> and </a:t>
            </a:r>
            <a:r>
              <a:rPr lang="en-US" i="1" dirty="0" smtClean="0"/>
              <a:t>help out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Stress patterns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youtu.be/zvwbVGDk_5A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inflection?</a:t>
            </a:r>
          </a:p>
          <a:p>
            <a:pPr lvl="1"/>
            <a:r>
              <a:rPr lang="en-US" dirty="0" smtClean="0"/>
              <a:t>Word change to show some grammatical information</a:t>
            </a:r>
          </a:p>
          <a:p>
            <a:pPr lvl="1"/>
            <a:r>
              <a:rPr lang="en-US" dirty="0" smtClean="0"/>
              <a:t>Some languages use inflection extensively, but English does not</a:t>
            </a:r>
          </a:p>
          <a:p>
            <a:r>
              <a:rPr lang="en-US" dirty="0" smtClean="0"/>
              <a:t>What are the differences between inflection and derivation?</a:t>
            </a:r>
          </a:p>
          <a:p>
            <a:r>
              <a:rPr lang="en-US" dirty="0" smtClean="0"/>
              <a:t>Inflection is relevant for (among other things):</a:t>
            </a:r>
          </a:p>
          <a:p>
            <a:pPr lvl="1"/>
            <a:r>
              <a:rPr lang="en-US" dirty="0" smtClean="0"/>
              <a:t>Tense (past, non-past)</a:t>
            </a:r>
          </a:p>
          <a:p>
            <a:pPr lvl="1"/>
            <a:r>
              <a:rPr lang="en-US" dirty="0" smtClean="0"/>
              <a:t>Voice (active, passive)</a:t>
            </a:r>
          </a:p>
          <a:p>
            <a:pPr lvl="1"/>
            <a:r>
              <a:rPr lang="en-US" dirty="0" smtClean="0"/>
              <a:t>Agreement (gender, number)</a:t>
            </a:r>
          </a:p>
          <a:p>
            <a:pPr lvl="2"/>
            <a:r>
              <a:rPr lang="en-US" dirty="0" smtClean="0"/>
              <a:t>Some words can have more than one plural: </a:t>
            </a:r>
            <a:r>
              <a:rPr lang="en-US" i="1" dirty="0" smtClean="0"/>
              <a:t>person</a:t>
            </a:r>
            <a:r>
              <a:rPr lang="en-US" dirty="0" smtClean="0"/>
              <a:t>/</a:t>
            </a:r>
            <a:r>
              <a:rPr lang="en-US" i="1" dirty="0" smtClean="0"/>
              <a:t>persons</a:t>
            </a:r>
            <a:r>
              <a:rPr lang="en-US" dirty="0" smtClean="0"/>
              <a:t>/</a:t>
            </a:r>
            <a:r>
              <a:rPr lang="en-US" i="1" dirty="0" smtClean="0"/>
              <a:t>people</a:t>
            </a:r>
          </a:p>
          <a:p>
            <a:pPr lvl="1"/>
            <a:r>
              <a:rPr lang="en-US" dirty="0" smtClean="0"/>
              <a:t>Case (semantic role)</a:t>
            </a:r>
          </a:p>
          <a:p>
            <a:pPr lvl="1"/>
            <a:r>
              <a:rPr lang="en-US" dirty="0" smtClean="0"/>
              <a:t>Mood (degree or kind of reality assigned to sentence)</a:t>
            </a:r>
          </a:p>
          <a:p>
            <a:pPr lvl="1"/>
            <a:r>
              <a:rPr lang="en-US" dirty="0" smtClean="0"/>
              <a:t>Aspect (distribution through time)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653</TotalTime>
  <Words>763</Words>
  <Application>Microsoft Office PowerPoint</Application>
  <PresentationFormat>On-screen Show (4:3)</PresentationFormat>
  <Paragraphs>130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Decatur</vt:lpstr>
      <vt:lpstr>Quiz tomorrow</vt:lpstr>
      <vt:lpstr>Morphology</vt:lpstr>
      <vt:lpstr>Overview</vt:lpstr>
      <vt:lpstr>Definitions</vt:lpstr>
      <vt:lpstr>Word structure</vt:lpstr>
      <vt:lpstr>Derivation</vt:lpstr>
      <vt:lpstr>Sample structure</vt:lpstr>
      <vt:lpstr>Compounding</vt:lpstr>
      <vt:lpstr>Inflection</vt:lpstr>
      <vt:lpstr>Other inflectional phenomena</vt:lpstr>
      <vt:lpstr>Other morphological processes</vt:lpstr>
      <vt:lpstr>Morphophonemics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</dc:title>
  <dc:creator>Jason and Matt</dc:creator>
  <cp:lastModifiedBy>Jason and Matt</cp:lastModifiedBy>
  <cp:revision>7</cp:revision>
  <dcterms:created xsi:type="dcterms:W3CDTF">2011-05-16T15:59:07Z</dcterms:created>
  <dcterms:modified xsi:type="dcterms:W3CDTF">2012-07-28T19:09:16Z</dcterms:modified>
</cp:coreProperties>
</file>